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5168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66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653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661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735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650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80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530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77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15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674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3999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92" y="647906"/>
            <a:ext cx="10710655" cy="5434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515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01" y="467404"/>
            <a:ext cx="9857755" cy="540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147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86603"/>
            <a:ext cx="8290883" cy="5473489"/>
          </a:xfrm>
        </p:spPr>
      </p:pic>
    </p:spTree>
    <p:extLst>
      <p:ext uri="{BB962C8B-B14F-4D97-AF65-F5344CB8AC3E}">
        <p14:creationId xmlns:p14="http://schemas.microsoft.com/office/powerpoint/2010/main" val="4294038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86603"/>
            <a:ext cx="8078383" cy="5576619"/>
          </a:xfrm>
        </p:spPr>
      </p:pic>
    </p:spTree>
    <p:extLst>
      <p:ext uri="{BB962C8B-B14F-4D97-AF65-F5344CB8AC3E}">
        <p14:creationId xmlns:p14="http://schemas.microsoft.com/office/powerpoint/2010/main" val="1727528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275440"/>
            <a:ext cx="9716494" cy="2820918"/>
          </a:xfrm>
        </p:spPr>
      </p:pic>
    </p:spTree>
    <p:extLst>
      <p:ext uri="{BB962C8B-B14F-4D97-AF65-F5344CB8AC3E}">
        <p14:creationId xmlns:p14="http://schemas.microsoft.com/office/powerpoint/2010/main" val="103355382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Calibri</vt:lpstr>
      <vt:lpstr>Calibri Light</vt:lpstr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Salah Aldeen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Dalia Sami</dc:creator>
  <cp:lastModifiedBy>Dalia Sami</cp:lastModifiedBy>
  <cp:revision>2</cp:revision>
  <dcterms:created xsi:type="dcterms:W3CDTF">2018-01-03T18:17:22Z</dcterms:created>
  <dcterms:modified xsi:type="dcterms:W3CDTF">2018-01-03T18:24:47Z</dcterms:modified>
</cp:coreProperties>
</file>